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catexcavatorservicerepairmanual.com/sumitomo-sh290-3-crawler-excavator-workshop-service-repair-manual/" TargetMode="External"/><Relationship Id="rId4" Type="http://schemas.openxmlformats.org/officeDocument/2006/relationships/hyperlink" Target="http://catexcavatorservicerepairmanual.com/sumitomo-sh290-3-crawler-excavator-workshop-service-repair-manual/" TargetMode="External"/><Relationship Id="rId5" Type="http://schemas.openxmlformats.org/officeDocument/2006/relationships/image" Target="../media/image0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0" y="-25"/>
            <a:ext cx="8832300" cy="5143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l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b="1" lang="en" sz="1150">
                <a:solidFill>
                  <a:srgbClr val="333333"/>
                </a:solidFill>
              </a:rPr>
              <a:t>Sumitomo Sh290-3 Crawler Excavator Workshop Service Repair Manual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b="1" lang="en" sz="1400" u="sng">
                <a:solidFill>
                  <a:srgbClr val="0000FF"/>
                </a:solidFill>
                <a:hlinkClick r:id="rId3"/>
              </a:rPr>
              <a:t>DOWNLOAD MANUAL HERE</a:t>
            </a:r>
          </a:p>
          <a:p>
            <a:pPr lvl="0" algn="l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150">
                <a:solidFill>
                  <a:srgbClr val="333333"/>
                </a:solidFill>
              </a:rPr>
              <a:t>This is a COMPLETE Solution Fixing Handbook for the SUMITOMO SH290-3 SPIDER EXCAVATOR. This handbook consists of deep details regarding preserving, setting up, disassembly and also servicing your SUMITOMO SPIDER EXCAVATOR.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1150">
              <a:solidFill>
                <a:srgbClr val="333333"/>
              </a:solidFill>
            </a:endParaRPr>
          </a:p>
        </p:txBody>
      </p:sp>
      <p:pic>
        <p:nvPicPr>
          <p:cNvPr descr="Sumitomo Sh290-3 Crawler Excavator Workshop Service Repair Manual" id="55" name="Shape 5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0350" y="212375"/>
            <a:ext cx="3810000" cy="2857500"/>
          </a:xfrm>
          <a:prstGeom prst="rect">
            <a:avLst/>
          </a:prstGeom>
          <a:noFill/>
          <a:ln cap="flat" cmpd="sng" w="9525">
            <a:solidFill>
              <a:srgbClr val="DDDDDD"/>
            </a:solidFill>
            <a:prstDash val="solid"/>
            <a:miter/>
            <a:headEnd len="med" w="med" type="none"/>
            <a:tailEnd len="med" w="med" type="none"/>
          </a:ln>
        </p:spPr>
      </p:pic>
      <p:sp>
        <p:nvSpPr>
          <p:cNvPr id="56" name="Shape 56"/>
          <p:cNvSpPr txBox="1"/>
          <p:nvPr/>
        </p:nvSpPr>
        <p:spPr>
          <a:xfrm>
            <a:off x="304800" y="3009900"/>
            <a:ext cx="30000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t/>
            </a:r>
            <a:endParaRPr sz="1150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